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21945600" cy="3291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20116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5B9424"/>
                </a:solidFill>
              </a:rPr>
              <a:t>TÍTULO DEL CARTEL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2011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i="1">
                <a:solidFill>
                  <a:srgbClr val="333333"/>
                </a:solidFill>
              </a:rPr>
              <a:t>Autores (Nombre completo, institución, correo electrónico)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474720"/>
            <a:ext cx="9601200" cy="4572000"/>
          </a:xfrm>
          <a:prstGeom prst="rect">
            <a:avLst/>
          </a:prstGeom>
          <a:noFill/>
        </p:spPr>
        <p:txBody>
          <a:bodyPr wrap="square" lIns="182880" rIns="182880" tIns="182880" bIns="182880">
            <a:spAutoFit/>
          </a:bodyPr>
          <a:lstStyle/>
          <a:p>
            <a:r>
              <a:rPr sz="3200" b="1">
                <a:solidFill>
                  <a:srgbClr val="5B9424"/>
                </a:solidFill>
              </a:rPr>
              <a:t>Introducción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333333"/>
                </a:solidFill>
              </a:rPr>
              <a:t>Escribe aquí el contexto, la problemática y la justificación del trabajo.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0" y="3474720"/>
            <a:ext cx="9601200" cy="4572000"/>
          </a:xfrm>
          <a:prstGeom prst="rect">
            <a:avLst/>
          </a:prstGeom>
          <a:noFill/>
        </p:spPr>
        <p:txBody>
          <a:bodyPr wrap="square" lIns="182880" rIns="182880" tIns="182880" bIns="182880">
            <a:spAutoFit/>
          </a:bodyPr>
          <a:lstStyle/>
          <a:p>
            <a:r>
              <a:rPr sz="3200" b="1">
                <a:solidFill>
                  <a:srgbClr val="5B9424"/>
                </a:solidFill>
              </a:rPr>
              <a:t>Objetivo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333333"/>
                </a:solidFill>
              </a:rPr>
              <a:t>Escribe aquí el objetivo general y, en su caso, los objetivos específicos.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8778240"/>
            <a:ext cx="9601200" cy="4572000"/>
          </a:xfrm>
          <a:prstGeom prst="rect">
            <a:avLst/>
          </a:prstGeom>
          <a:noFill/>
        </p:spPr>
        <p:txBody>
          <a:bodyPr wrap="square" lIns="182880" rIns="182880" tIns="182880" bIns="182880">
            <a:spAutoFit/>
          </a:bodyPr>
          <a:lstStyle/>
          <a:p>
            <a:r>
              <a:rPr sz="3200" b="1">
                <a:solidFill>
                  <a:srgbClr val="5B9424"/>
                </a:solidFill>
              </a:rPr>
              <a:t>Metodología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333333"/>
                </a:solidFill>
              </a:rPr>
              <a:t>Describe el tipo de estudio, población/muestra, instrumentos y procedimiento.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0" y="8778240"/>
            <a:ext cx="9601200" cy="4572000"/>
          </a:xfrm>
          <a:prstGeom prst="rect">
            <a:avLst/>
          </a:prstGeom>
          <a:noFill/>
        </p:spPr>
        <p:txBody>
          <a:bodyPr wrap="square" lIns="182880" rIns="182880" tIns="182880" bIns="182880">
            <a:spAutoFit/>
          </a:bodyPr>
          <a:lstStyle/>
          <a:p>
            <a:r>
              <a:rPr sz="3200" b="1">
                <a:solidFill>
                  <a:srgbClr val="5B9424"/>
                </a:solidFill>
              </a:rPr>
              <a:t>Resultados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333333"/>
                </a:solidFill>
              </a:rPr>
              <a:t>Presenta los principales hallazgos con tablas, figuras o gráficos de apoyo.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4081759"/>
            <a:ext cx="9601200" cy="4572000"/>
          </a:xfrm>
          <a:prstGeom prst="rect">
            <a:avLst/>
          </a:prstGeom>
          <a:noFill/>
        </p:spPr>
        <p:txBody>
          <a:bodyPr wrap="square" lIns="182880" rIns="182880" tIns="182880" bIns="182880">
            <a:spAutoFit/>
          </a:bodyPr>
          <a:lstStyle/>
          <a:p>
            <a:r>
              <a:rPr sz="3200" b="1">
                <a:solidFill>
                  <a:srgbClr val="5B9424"/>
                </a:solidFill>
              </a:rPr>
              <a:t>Conclusiones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333333"/>
                </a:solidFill>
              </a:rPr>
              <a:t>Resume las conclusiones y/o recomendaciones principales del trabajo.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14081759"/>
            <a:ext cx="9601200" cy="4572000"/>
          </a:xfrm>
          <a:prstGeom prst="rect">
            <a:avLst/>
          </a:prstGeom>
          <a:noFill/>
        </p:spPr>
        <p:txBody>
          <a:bodyPr wrap="square" lIns="182880" rIns="182880" tIns="182880" bIns="182880">
            <a:spAutoFit/>
          </a:bodyPr>
          <a:lstStyle/>
          <a:p>
            <a:r>
              <a:rPr sz="3200" b="1">
                <a:solidFill>
                  <a:srgbClr val="5B9424"/>
                </a:solidFill>
              </a:rPr>
              <a:t>Referencias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333333"/>
                </a:solidFill>
              </a:rPr>
              <a:t>Incluye las fuentes citadas siguiendo las normas APA 7ª edición.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0"/>
            <a:ext cx="20116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>
                <a:solidFill>
                  <a:srgbClr val="666666"/>
                </a:solidFill>
              </a:rPr>
              <a:t>Congreso Internacional RED RADAR 2027 | 11 y 12 de febrero de 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